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7" r:id="rId5"/>
  </p:sldMasterIdLst>
  <p:notesMasterIdLst>
    <p:notesMasterId r:id="rId14"/>
  </p:notesMasterIdLst>
  <p:handoutMasterIdLst>
    <p:handoutMasterId r:id="rId15"/>
  </p:handoutMasterIdLst>
  <p:sldIdLst>
    <p:sldId id="292" r:id="rId6"/>
    <p:sldId id="317" r:id="rId7"/>
    <p:sldId id="258" r:id="rId8"/>
    <p:sldId id="291" r:id="rId9"/>
    <p:sldId id="315" r:id="rId10"/>
    <p:sldId id="316" r:id="rId11"/>
    <p:sldId id="314" r:id="rId12"/>
    <p:sldId id="28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D6A"/>
    <a:srgbClr val="F6EE8A"/>
    <a:srgbClr val="E8D9B0"/>
    <a:srgbClr val="E95174"/>
    <a:srgbClr val="DCD3CC"/>
    <a:srgbClr val="7363A8"/>
    <a:srgbClr val="53FFF3"/>
    <a:srgbClr val="00E0D0"/>
    <a:srgbClr val="DCE9F7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29EDA4-BBCA-46ED-9FFF-A52C8FB22F59}" v="10" dt="2025-10-17T09:25:25.728"/>
    <p1510:client id="{784865BA-1554-F63A-7D10-D19644A06244}" v="1" dt="2025-10-17T07:02:38.6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6" autoAdjust="0"/>
    <p:restoredTop sz="86410" autoAdjust="0"/>
  </p:normalViewPr>
  <p:slideViewPr>
    <p:cSldViewPr snapToGrid="0" showGuides="1">
      <p:cViewPr varScale="1">
        <p:scale>
          <a:sx n="63" d="100"/>
          <a:sy n="63" d="100"/>
        </p:scale>
        <p:origin x="1382" y="278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3766"/>
    </p:cViewPr>
  </p:sorterViewPr>
  <p:notesViewPr>
    <p:cSldViewPr snapToGrid="0">
      <p:cViewPr varScale="1">
        <p:scale>
          <a:sx n="122" d="100"/>
          <a:sy n="122" d="100"/>
        </p:scale>
        <p:origin x="604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B7E1987E-F849-430F-A364-DDFF2666125D}"/>
    <pc:docChg chg="custSel addSld delSld modSld delMainMaster">
      <pc:chgData name="Daniel Laskewitz" userId="004e9a81-59d4-47b4-8bee-4f6da7cf9d9d" providerId="ADAL" clId="{B7E1987E-F849-430F-A364-DDFF2666125D}" dt="2025-10-17T09:25:29.557" v="130" actId="207"/>
      <pc:docMkLst>
        <pc:docMk/>
      </pc:docMkLst>
      <pc:sldChg chg="del">
        <pc:chgData name="Daniel Laskewitz" userId="004e9a81-59d4-47b4-8bee-4f6da7cf9d9d" providerId="ADAL" clId="{B7E1987E-F849-430F-A364-DDFF2666125D}" dt="2025-10-16T19:20:32.344" v="1" actId="47"/>
        <pc:sldMkLst>
          <pc:docMk/>
          <pc:sldMk cId="0" sldId="256"/>
        </pc:sldMkLst>
      </pc:sldChg>
      <pc:sldChg chg="del">
        <pc:chgData name="Daniel Laskewitz" userId="004e9a81-59d4-47b4-8bee-4f6da7cf9d9d" providerId="ADAL" clId="{B7E1987E-F849-430F-A364-DDFF2666125D}" dt="2025-10-16T19:20:32.344" v="1" actId="47"/>
        <pc:sldMkLst>
          <pc:docMk/>
          <pc:sldMk cId="0" sldId="257"/>
        </pc:sldMkLst>
      </pc:sldChg>
      <pc:sldChg chg="add del">
        <pc:chgData name="Daniel Laskewitz" userId="004e9a81-59d4-47b4-8bee-4f6da7cf9d9d" providerId="ADAL" clId="{B7E1987E-F849-430F-A364-DDFF2666125D}" dt="2025-10-16T19:24:36.707" v="110"/>
        <pc:sldMkLst>
          <pc:docMk/>
          <pc:sldMk cId="507334446" sldId="258"/>
        </pc:sldMkLst>
      </pc:sldChg>
      <pc:sldChg chg="del">
        <pc:chgData name="Daniel Laskewitz" userId="004e9a81-59d4-47b4-8bee-4f6da7cf9d9d" providerId="ADAL" clId="{B7E1987E-F849-430F-A364-DDFF2666125D}" dt="2025-10-16T19:20:28.452" v="0" actId="47"/>
        <pc:sldMkLst>
          <pc:docMk/>
          <pc:sldMk cId="4181419580" sldId="258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775535166" sldId="275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77554804" sldId="276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478079616" sldId="277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1640288181" sldId="278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1246021298" sldId="279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107888131" sldId="281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3157109385" sldId="282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517140333" sldId="283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624021206" sldId="284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3760906987" sldId="285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4157533387" sldId="288"/>
        </pc:sldMkLst>
      </pc:sldChg>
      <pc:sldChg chg="add del mod modShow">
        <pc:chgData name="Daniel Laskewitz" userId="004e9a81-59d4-47b4-8bee-4f6da7cf9d9d" providerId="ADAL" clId="{B7E1987E-F849-430F-A364-DDFF2666125D}" dt="2025-10-16T19:24:39.700" v="111" actId="729"/>
        <pc:sldMkLst>
          <pc:docMk/>
          <pc:sldMk cId="2506187332" sldId="291"/>
        </pc:sldMkLst>
      </pc:sldChg>
      <pc:sldChg chg="addSp delSp modSp mod">
        <pc:chgData name="Daniel Laskewitz" userId="004e9a81-59d4-47b4-8bee-4f6da7cf9d9d" providerId="ADAL" clId="{B7E1987E-F849-430F-A364-DDFF2666125D}" dt="2025-10-16T19:21:03.342" v="55" actId="478"/>
        <pc:sldMkLst>
          <pc:docMk/>
          <pc:sldMk cId="3898447929" sldId="292"/>
        </pc:sldMkLst>
        <pc:spChg chg="add del mod">
          <ac:chgData name="Daniel Laskewitz" userId="004e9a81-59d4-47b4-8bee-4f6da7cf9d9d" providerId="ADAL" clId="{B7E1987E-F849-430F-A364-DDFF2666125D}" dt="2025-10-16T19:21:03.342" v="55" actId="478"/>
          <ac:spMkLst>
            <pc:docMk/>
            <pc:sldMk cId="3898447929" sldId="292"/>
            <ac:spMk id="3" creationId="{110861D5-BA4C-F1AB-63E7-7998F20A4619}"/>
          </ac:spMkLst>
        </pc:spChg>
        <pc:spChg chg="mod">
          <ac:chgData name="Daniel Laskewitz" userId="004e9a81-59d4-47b4-8bee-4f6da7cf9d9d" providerId="ADAL" clId="{B7E1987E-F849-430F-A364-DDFF2666125D}" dt="2025-10-16T19:20:58.820" v="53" actId="20577"/>
          <ac:spMkLst>
            <pc:docMk/>
            <pc:sldMk cId="3898447929" sldId="292"/>
            <ac:spMk id="7" creationId="{93A3B864-5E85-99D2-93E5-5CA1F4F35DC7}"/>
          </ac:spMkLst>
        </pc:spChg>
        <pc:spChg chg="del">
          <ac:chgData name="Daniel Laskewitz" userId="004e9a81-59d4-47b4-8bee-4f6da7cf9d9d" providerId="ADAL" clId="{B7E1987E-F849-430F-A364-DDFF2666125D}" dt="2025-10-16T19:21:02.027" v="54" actId="478"/>
          <ac:spMkLst>
            <pc:docMk/>
            <pc:sldMk cId="3898447929" sldId="292"/>
            <ac:spMk id="9" creationId="{485E0237-B9A1-0B58-E0AA-05EF84817EB4}"/>
          </ac:spMkLst>
        </pc:spChg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4182148033" sldId="293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32955924" sldId="294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519727083" sldId="295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66073738" sldId="296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3514226361" sldId="297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3905944101" sldId="301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2662749588" sldId="302"/>
        </pc:sldMkLst>
      </pc:sldChg>
      <pc:sldChg chg="del">
        <pc:chgData name="Daniel Laskewitz" userId="004e9a81-59d4-47b4-8bee-4f6da7cf9d9d" providerId="ADAL" clId="{B7E1987E-F849-430F-A364-DDFF2666125D}" dt="2025-10-16T19:20:32.344" v="1" actId="47"/>
        <pc:sldMkLst>
          <pc:docMk/>
          <pc:sldMk cId="0" sldId="303"/>
        </pc:sldMkLst>
      </pc:sldChg>
      <pc:sldChg chg="del">
        <pc:chgData name="Daniel Laskewitz" userId="004e9a81-59d4-47b4-8bee-4f6da7cf9d9d" providerId="ADAL" clId="{B7E1987E-F849-430F-A364-DDFF2666125D}" dt="2025-10-16T19:20:35.245" v="2" actId="47"/>
        <pc:sldMkLst>
          <pc:docMk/>
          <pc:sldMk cId="3007319850" sldId="304"/>
        </pc:sldMkLst>
      </pc:sldChg>
      <pc:sldChg chg="del">
        <pc:chgData name="Daniel Laskewitz" userId="004e9a81-59d4-47b4-8bee-4f6da7cf9d9d" providerId="ADAL" clId="{B7E1987E-F849-430F-A364-DDFF2666125D}" dt="2025-10-16T19:20:35.245" v="2" actId="47"/>
        <pc:sldMkLst>
          <pc:docMk/>
          <pc:sldMk cId="2619084777" sldId="305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4022266204" sldId="306"/>
        </pc:sldMkLst>
      </pc:sldChg>
      <pc:sldChg chg="del">
        <pc:chgData name="Daniel Laskewitz" userId="004e9a81-59d4-47b4-8bee-4f6da7cf9d9d" providerId="ADAL" clId="{B7E1987E-F849-430F-A364-DDFF2666125D}" dt="2025-10-16T19:21:09.323" v="56" actId="47"/>
        <pc:sldMkLst>
          <pc:docMk/>
          <pc:sldMk cId="1686998059" sldId="307"/>
        </pc:sldMkLst>
      </pc:sldChg>
      <pc:sldChg chg="modSp add del mod">
        <pc:chgData name="Daniel Laskewitz" userId="004e9a81-59d4-47b4-8bee-4f6da7cf9d9d" providerId="ADAL" clId="{B7E1987E-F849-430F-A364-DDFF2666125D}" dt="2025-10-16T19:22:50.285" v="104" actId="2696"/>
        <pc:sldMkLst>
          <pc:docMk/>
          <pc:sldMk cId="1736724297" sldId="313"/>
        </pc:sldMkLst>
        <pc:spChg chg="mod">
          <ac:chgData name="Daniel Laskewitz" userId="004e9a81-59d4-47b4-8bee-4f6da7cf9d9d" providerId="ADAL" clId="{B7E1987E-F849-430F-A364-DDFF2666125D}" dt="2025-10-16T19:21:38.183" v="59" actId="20577"/>
          <ac:spMkLst>
            <pc:docMk/>
            <pc:sldMk cId="1736724297" sldId="313"/>
            <ac:spMk id="2" creationId="{19E7FAFC-600B-2FD9-8733-715FBE42DD30}"/>
          </ac:spMkLst>
        </pc:spChg>
        <pc:spChg chg="mod">
          <ac:chgData name="Daniel Laskewitz" userId="004e9a81-59d4-47b4-8bee-4f6da7cf9d9d" providerId="ADAL" clId="{B7E1987E-F849-430F-A364-DDFF2666125D}" dt="2025-10-16T19:21:48.123" v="97" actId="20577"/>
          <ac:spMkLst>
            <pc:docMk/>
            <pc:sldMk cId="1736724297" sldId="313"/>
            <ac:spMk id="3" creationId="{CF709404-4FF5-109A-D679-A631D47DCBC6}"/>
          </ac:spMkLst>
        </pc:spChg>
      </pc:sldChg>
      <pc:sldChg chg="modSp add mod">
        <pc:chgData name="Daniel Laskewitz" userId="004e9a81-59d4-47b4-8bee-4f6da7cf9d9d" providerId="ADAL" clId="{B7E1987E-F849-430F-A364-DDFF2666125D}" dt="2025-10-17T09:25:29.557" v="130" actId="207"/>
        <pc:sldMkLst>
          <pc:docMk/>
          <pc:sldMk cId="1041961282" sldId="314"/>
        </pc:sldMkLst>
        <pc:spChg chg="mod">
          <ac:chgData name="Daniel Laskewitz" userId="004e9a81-59d4-47b4-8bee-4f6da7cf9d9d" providerId="ADAL" clId="{B7E1987E-F849-430F-A364-DDFF2666125D}" dt="2025-10-16T19:22:40.814" v="100" actId="20577"/>
          <ac:spMkLst>
            <pc:docMk/>
            <pc:sldMk cId="1041961282" sldId="314"/>
            <ac:spMk id="2" creationId="{19E7FAFC-600B-2FD9-8733-715FBE42DD30}"/>
          </ac:spMkLst>
        </pc:spChg>
        <pc:spChg chg="mod">
          <ac:chgData name="Daniel Laskewitz" userId="004e9a81-59d4-47b4-8bee-4f6da7cf9d9d" providerId="ADAL" clId="{B7E1987E-F849-430F-A364-DDFF2666125D}" dt="2025-10-17T09:25:29.557" v="130" actId="207"/>
          <ac:spMkLst>
            <pc:docMk/>
            <pc:sldMk cId="1041961282" sldId="314"/>
            <ac:spMk id="3" creationId="{CF709404-4FF5-109A-D679-A631D47DCBC6}"/>
          </ac:spMkLst>
        </pc:spChg>
      </pc:sldChg>
      <pc:sldMasterChg chg="delSldLayout">
        <pc:chgData name="Daniel Laskewitz" userId="004e9a81-59d4-47b4-8bee-4f6da7cf9d9d" providerId="ADAL" clId="{B7E1987E-F849-430F-A364-DDFF2666125D}" dt="2025-10-16T19:21:09.323" v="56" actId="47"/>
        <pc:sldMasterMkLst>
          <pc:docMk/>
          <pc:sldMasterMk cId="2020574204" sldId="2147483648"/>
        </pc:sldMasterMkLst>
        <pc:sldLayoutChg chg="del">
          <pc:chgData name="Daniel Laskewitz" userId="004e9a81-59d4-47b4-8bee-4f6da7cf9d9d" providerId="ADAL" clId="{B7E1987E-F849-430F-A364-DDFF2666125D}" dt="2025-10-16T19:20:28.452" v="0" actId="47"/>
          <pc:sldLayoutMkLst>
            <pc:docMk/>
            <pc:sldMasterMk cId="2020574204" sldId="2147483648"/>
            <pc:sldLayoutMk cId="2774138570" sldId="2147483677"/>
          </pc:sldLayoutMkLst>
        </pc:sldLayoutChg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2020574204" sldId="2147483648"/>
            <pc:sldLayoutMk cId="368709914" sldId="2147483684"/>
          </pc:sldLayoutMkLst>
        </pc:sldLayoutChg>
      </pc:sldMasterChg>
      <pc:sldMasterChg chg="del delSldLayout">
        <pc:chgData name="Daniel Laskewitz" userId="004e9a81-59d4-47b4-8bee-4f6da7cf9d9d" providerId="ADAL" clId="{B7E1987E-F849-430F-A364-DDFF2666125D}" dt="2025-10-16T19:21:09.323" v="56" actId="47"/>
        <pc:sldMasterMkLst>
          <pc:docMk/>
          <pc:sldMasterMk cId="3589580110" sldId="2147483678"/>
        </pc:sldMasterMkLst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3589580110" sldId="2147483678"/>
            <pc:sldLayoutMk cId="832837523" sldId="2147483679"/>
          </pc:sldLayoutMkLst>
        </pc:sldLayoutChg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3589580110" sldId="2147483678"/>
            <pc:sldLayoutMk cId="3004154692" sldId="2147483680"/>
          </pc:sldLayoutMkLst>
        </pc:sldLayoutChg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3589580110" sldId="2147483678"/>
            <pc:sldLayoutMk cId="906044514" sldId="2147483681"/>
          </pc:sldLayoutMkLst>
        </pc:sldLayoutChg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3589580110" sldId="2147483678"/>
            <pc:sldLayoutMk cId="2120907446" sldId="2147483682"/>
          </pc:sldLayoutMkLst>
        </pc:sldLayoutChg>
        <pc:sldLayoutChg chg="del">
          <pc:chgData name="Daniel Laskewitz" userId="004e9a81-59d4-47b4-8bee-4f6da7cf9d9d" providerId="ADAL" clId="{B7E1987E-F849-430F-A364-DDFF2666125D}" dt="2025-10-16T19:21:09.323" v="56" actId="47"/>
          <pc:sldLayoutMkLst>
            <pc:docMk/>
            <pc:sldMasterMk cId="3589580110" sldId="2147483678"/>
            <pc:sldLayoutMk cId="65439216" sldId="2147483683"/>
          </pc:sldLayoutMkLst>
        </pc:sldLayoutChg>
      </pc:sldMasterChg>
    </pc:docChg>
  </pc:docChgLst>
  <pc:docChgLst>
    <pc:chgData name="Mats Necker" userId="2d97bddf-6881-4b42-b7ae-84f5465d8fc5" providerId="ADAL" clId="{63498A1D-F51A-4DD9-B154-72067851BFA6}"/>
    <pc:docChg chg="custSel addSld modSld">
      <pc:chgData name="Mats Necker" userId="2d97bddf-6881-4b42-b7ae-84f5465d8fc5" providerId="ADAL" clId="{63498A1D-F51A-4DD9-B154-72067851BFA6}" dt="2025-10-17T07:06:01.673" v="336" actId="20577"/>
      <pc:docMkLst>
        <pc:docMk/>
      </pc:docMkLst>
      <pc:sldChg chg="addSp delSp modSp mod modClrScheme chgLayout">
        <pc:chgData name="Mats Necker" userId="2d97bddf-6881-4b42-b7ae-84f5465d8fc5" providerId="ADAL" clId="{63498A1D-F51A-4DD9-B154-72067851BFA6}" dt="2025-10-17T07:04:02.592" v="14" actId="20577"/>
        <pc:sldMkLst>
          <pc:docMk/>
          <pc:sldMk cId="4036331507" sldId="315"/>
        </pc:sldMkLst>
        <pc:spChg chg="del mod ord">
          <ac:chgData name="Mats Necker" userId="2d97bddf-6881-4b42-b7ae-84f5465d8fc5" providerId="ADAL" clId="{63498A1D-F51A-4DD9-B154-72067851BFA6}" dt="2025-10-17T07:03:56.447" v="0" actId="700"/>
          <ac:spMkLst>
            <pc:docMk/>
            <pc:sldMk cId="4036331507" sldId="315"/>
            <ac:spMk id="2" creationId="{91739E02-3D3F-4B9E-9CAC-D8F7ABDC632A}"/>
          </ac:spMkLst>
        </pc:spChg>
        <pc:spChg chg="add mod ord">
          <ac:chgData name="Mats Necker" userId="2d97bddf-6881-4b42-b7ae-84f5465d8fc5" providerId="ADAL" clId="{63498A1D-F51A-4DD9-B154-72067851BFA6}" dt="2025-10-17T07:04:02.592" v="14" actId="20577"/>
          <ac:spMkLst>
            <pc:docMk/>
            <pc:sldMk cId="4036331507" sldId="315"/>
            <ac:spMk id="3" creationId="{5138508E-CF35-8014-2AF8-83D6E1785284}"/>
          </ac:spMkLst>
        </pc:spChg>
        <pc:spChg chg="add mod ord">
          <ac:chgData name="Mats Necker" userId="2d97bddf-6881-4b42-b7ae-84f5465d8fc5" providerId="ADAL" clId="{63498A1D-F51A-4DD9-B154-72067851BFA6}" dt="2025-10-17T07:03:56.447" v="0" actId="700"/>
          <ac:spMkLst>
            <pc:docMk/>
            <pc:sldMk cId="4036331507" sldId="315"/>
            <ac:spMk id="4" creationId="{AFA1314D-06B0-8750-FEB1-50B579618106}"/>
          </ac:spMkLst>
        </pc:spChg>
      </pc:sldChg>
      <pc:sldChg chg="addSp delSp modSp new mod modClrScheme chgLayout">
        <pc:chgData name="Mats Necker" userId="2d97bddf-6881-4b42-b7ae-84f5465d8fc5" providerId="ADAL" clId="{63498A1D-F51A-4DD9-B154-72067851BFA6}" dt="2025-10-17T07:05:15.648" v="251" actId="20577"/>
        <pc:sldMkLst>
          <pc:docMk/>
          <pc:sldMk cId="1508709715" sldId="316"/>
        </pc:sldMkLst>
        <pc:spChg chg="del mod ord">
          <ac:chgData name="Mats Necker" userId="2d97bddf-6881-4b42-b7ae-84f5465d8fc5" providerId="ADAL" clId="{63498A1D-F51A-4DD9-B154-72067851BFA6}" dt="2025-10-17T07:04:29.084" v="16" actId="700"/>
          <ac:spMkLst>
            <pc:docMk/>
            <pc:sldMk cId="1508709715" sldId="316"/>
            <ac:spMk id="2" creationId="{E4784DFC-2764-D3FE-D80A-A0730B9C7CB8}"/>
          </ac:spMkLst>
        </pc:spChg>
        <pc:spChg chg="del mod ord">
          <ac:chgData name="Mats Necker" userId="2d97bddf-6881-4b42-b7ae-84f5465d8fc5" providerId="ADAL" clId="{63498A1D-F51A-4DD9-B154-72067851BFA6}" dt="2025-10-17T07:04:29.084" v="16" actId="700"/>
          <ac:spMkLst>
            <pc:docMk/>
            <pc:sldMk cId="1508709715" sldId="316"/>
            <ac:spMk id="3" creationId="{56F415AF-DABF-8267-7382-C5EDBAD787FE}"/>
          </ac:spMkLst>
        </pc:spChg>
        <pc:spChg chg="add mod ord">
          <ac:chgData name="Mats Necker" userId="2d97bddf-6881-4b42-b7ae-84f5465d8fc5" providerId="ADAL" clId="{63498A1D-F51A-4DD9-B154-72067851BFA6}" dt="2025-10-17T07:04:38.111" v="56" actId="20577"/>
          <ac:spMkLst>
            <pc:docMk/>
            <pc:sldMk cId="1508709715" sldId="316"/>
            <ac:spMk id="4" creationId="{DDC1D35A-D69B-6E35-74F9-9E0649F99EBF}"/>
          </ac:spMkLst>
        </pc:spChg>
        <pc:spChg chg="add mod ord">
          <ac:chgData name="Mats Necker" userId="2d97bddf-6881-4b42-b7ae-84f5465d8fc5" providerId="ADAL" clId="{63498A1D-F51A-4DD9-B154-72067851BFA6}" dt="2025-10-17T07:05:15.648" v="251" actId="20577"/>
          <ac:spMkLst>
            <pc:docMk/>
            <pc:sldMk cId="1508709715" sldId="316"/>
            <ac:spMk id="5" creationId="{1B42C674-8605-F79F-20DB-0DA7F66073E8}"/>
          </ac:spMkLst>
        </pc:spChg>
      </pc:sldChg>
      <pc:sldChg chg="addSp delSp modSp new mod modClrScheme chgLayout">
        <pc:chgData name="Mats Necker" userId="2d97bddf-6881-4b42-b7ae-84f5465d8fc5" providerId="ADAL" clId="{63498A1D-F51A-4DD9-B154-72067851BFA6}" dt="2025-10-17T07:06:01.673" v="336" actId="20577"/>
        <pc:sldMkLst>
          <pc:docMk/>
          <pc:sldMk cId="2099898887" sldId="317"/>
        </pc:sldMkLst>
        <pc:spChg chg="del mod ord">
          <ac:chgData name="Mats Necker" userId="2d97bddf-6881-4b42-b7ae-84f5465d8fc5" providerId="ADAL" clId="{63498A1D-F51A-4DD9-B154-72067851BFA6}" dt="2025-10-17T07:05:37.010" v="253" actId="700"/>
          <ac:spMkLst>
            <pc:docMk/>
            <pc:sldMk cId="2099898887" sldId="317"/>
            <ac:spMk id="2" creationId="{1C013EE5-11C6-F5AD-7E19-56372FF37515}"/>
          </ac:spMkLst>
        </pc:spChg>
        <pc:spChg chg="del mod ord">
          <ac:chgData name="Mats Necker" userId="2d97bddf-6881-4b42-b7ae-84f5465d8fc5" providerId="ADAL" clId="{63498A1D-F51A-4DD9-B154-72067851BFA6}" dt="2025-10-17T07:05:37.010" v="253" actId="700"/>
          <ac:spMkLst>
            <pc:docMk/>
            <pc:sldMk cId="2099898887" sldId="317"/>
            <ac:spMk id="3" creationId="{ED8EA55F-752D-52E6-4A12-A2C95261C769}"/>
          </ac:spMkLst>
        </pc:spChg>
        <pc:spChg chg="del">
          <ac:chgData name="Mats Necker" userId="2d97bddf-6881-4b42-b7ae-84f5465d8fc5" providerId="ADAL" clId="{63498A1D-F51A-4DD9-B154-72067851BFA6}" dt="2025-10-17T07:05:37.010" v="253" actId="700"/>
          <ac:spMkLst>
            <pc:docMk/>
            <pc:sldMk cId="2099898887" sldId="317"/>
            <ac:spMk id="4" creationId="{75D8CC18-26A3-1F0A-6A47-A15C4DF1CAF9}"/>
          </ac:spMkLst>
        </pc:spChg>
        <pc:spChg chg="add mod ord">
          <ac:chgData name="Mats Necker" userId="2d97bddf-6881-4b42-b7ae-84f5465d8fc5" providerId="ADAL" clId="{63498A1D-F51A-4DD9-B154-72067851BFA6}" dt="2025-10-17T07:05:51.319" v="292" actId="20577"/>
          <ac:spMkLst>
            <pc:docMk/>
            <pc:sldMk cId="2099898887" sldId="317"/>
            <ac:spMk id="5" creationId="{81345AB9-B93D-7A46-EB16-078D3E1D048A}"/>
          </ac:spMkLst>
        </pc:spChg>
        <pc:spChg chg="add mod ord">
          <ac:chgData name="Mats Necker" userId="2d97bddf-6881-4b42-b7ae-84f5465d8fc5" providerId="ADAL" clId="{63498A1D-F51A-4DD9-B154-72067851BFA6}" dt="2025-10-17T07:06:01.673" v="336" actId="20577"/>
          <ac:spMkLst>
            <pc:docMk/>
            <pc:sldMk cId="2099898887" sldId="317"/>
            <ac:spMk id="6" creationId="{0ACF75D4-DEE0-C19B-ADEF-53C876122D09}"/>
          </ac:spMkLst>
        </pc:spChg>
      </pc:sldChg>
    </pc:docChg>
  </pc:docChgLst>
  <pc:docChgLst>
    <pc:chgData name="Mats Necker" userId="S::mats_nckr.de#ext#@microsoft.onmicrosoft.com::7b7f720c-bbb1-4567-830d-88a700af588c" providerId="AD" clId="Web-{784865BA-1554-F63A-7D10-D19644A06244}"/>
    <pc:docChg chg="addSld">
      <pc:chgData name="Mats Necker" userId="S::mats_nckr.de#ext#@microsoft.onmicrosoft.com::7b7f720c-bbb1-4567-830d-88a700af588c" providerId="AD" clId="Web-{784865BA-1554-F63A-7D10-D19644A06244}" dt="2025-10-17T07:02:38.642" v="0"/>
      <pc:docMkLst>
        <pc:docMk/>
      </pc:docMkLst>
      <pc:sldChg chg="new">
        <pc:chgData name="Mats Necker" userId="S::mats_nckr.de#ext#@microsoft.onmicrosoft.com::7b7f720c-bbb1-4567-830d-88a700af588c" providerId="AD" clId="Web-{784865BA-1554-F63A-7D10-D19644A06244}" dt="2025-10-17T07:02:38.642" v="0"/>
        <pc:sldMkLst>
          <pc:docMk/>
          <pc:sldMk cId="4036331507" sldId="315"/>
        </pc:sldMkLst>
      </pc:sldChg>
    </pc:docChg>
  </pc:docChgLst>
  <pc:docChgLst>
    <pc:chgData name="Aaron Rendell" userId="f27b094e-8669-4d60-ad27-0d6d2af67856" providerId="ADAL" clId="{2BB4FE60-7229-4C74-8123-17E913BF2CC0}"/>
    <pc:docChg chg="undo custSel addSld delSld modSld modMainMaster">
      <pc:chgData name="Aaron Rendell" userId="f27b094e-8669-4d60-ad27-0d6d2af67856" providerId="ADAL" clId="{2BB4FE60-7229-4C74-8123-17E913BF2CC0}" dt="2025-10-11T13:14:01.523" v="257"/>
      <pc:docMkLst>
        <pc:docMk/>
      </pc:docMkLst>
      <pc:sldMasterChg chg="modSldLayout">
        <pc:chgData name="Aaron Rendell" userId="f27b094e-8669-4d60-ad27-0d6d2af67856" providerId="ADAL" clId="{2BB4FE60-7229-4C74-8123-17E913BF2CC0}" dt="2025-10-11T13:10:36.444" v="214" actId="478"/>
        <pc:sldMasterMkLst>
          <pc:docMk/>
          <pc:sldMasterMk cId="2020574204" sldId="2147483648"/>
        </pc:sldMasterMkLst>
        <pc:sldLayoutChg chg="addSp delSp modSp mod">
          <pc:chgData name="Aaron Rendell" userId="f27b094e-8669-4d60-ad27-0d6d2af67856" providerId="ADAL" clId="{2BB4FE60-7229-4C74-8123-17E913BF2CC0}" dt="2025-10-11T13:10:36.444" v="214" actId="478"/>
          <pc:sldLayoutMkLst>
            <pc:docMk/>
            <pc:sldMasterMk cId="2020574204" sldId="2147483648"/>
            <pc:sldLayoutMk cId="3147334202" sldId="21474836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10/17/2025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40C3B-E28A-4854-8EDA-E7F8F6F6FFEF}" type="datetimeFigureOut">
              <a:rPr lang="zh-CN" altLang="en-US" smtClean="0"/>
              <a:t>2025/10/17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05BD-6D6F-49DB-9DE4-D4A6452D7E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MANDATORY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040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6F93-2DC2-9DEC-2694-454EF684A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19417-8157-D832-66D4-EA195216D1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10106-A4D0-4D2C-4418-28291FAB4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Thinking harder is great, but sometimes we need to steer our agents a certain direction and have more fine grain control over the output. That’s what Prompts enable us to do. 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We can create a prompt for a specific task, specifying the instructions and desired output and integrate that with our Agents to execute based on certain conditions through a topic. </a:t>
            </a: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Copilot Studio, you can choose the best model for each task—whether it’s GPT-4o mini, GPT-4o, or another specialized model.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Define input variables to process text, documents, or images, and add enterprise data as knowledge from Dataverse.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Draft precise prompts to give your agents clear instructions, and use prebuilt templates or Copilot’s suggestions to get started quickly.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 can even define specific output formats, like JSON, and test AI actions directly in your workflow.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The key is flexibility: you can apply models and customize prompts to fit your unique business needs, ensuring your agents deliver the right results every time.</a:t>
            </a:r>
          </a:p>
          <a:p>
            <a:pPr>
              <a:lnSpc>
                <a:spcPct val="114999"/>
              </a:lnSpc>
              <a:spcAft>
                <a:spcPts val="800"/>
              </a:spcAft>
              <a:buNone/>
            </a:pPr>
            <a:endParaRPr lang="en-US" sz="1800" kern="100" dirty="0">
              <a:ea typeface="Calibri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43BC7E-5BA6-3F84-73D8-2916DCBA6C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81C747-9184-4587-B7D4-019B41EA66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91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8B44F6-E4D2-3130-093C-082075D42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D7202F-4A9D-F771-F24B-2AC968910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5F55B0-3E38-1AE7-F0D5-D8AFBBAED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Alex’s agents are even more effective when they can tap into </a:t>
            </a:r>
            <a:r>
              <a:rPr lang="en-US" dirty="0" err="1"/>
              <a:t>Zava’s</a:t>
            </a:r>
            <a:r>
              <a:rPr lang="en-US" dirty="0"/>
              <a:t> unique knowledge base.</a:t>
            </a:r>
            <a:br>
              <a:rPr lang="en-US" dirty="0"/>
            </a:br>
            <a:r>
              <a:rPr lang="en-US" dirty="0"/>
              <a:t>With Azure AI Search, Alex can connect internal documents, supplier data, and product catalogs to their agents.</a:t>
            </a:r>
            <a:br>
              <a:rPr lang="en-US" dirty="0"/>
            </a:br>
            <a:r>
              <a:rPr lang="en-US" dirty="0"/>
              <a:t>This gives the agents context-specific intelligence, whether Alex is using RAG on vectorized data or a no-code knowledge connection.</a:t>
            </a:r>
            <a:br>
              <a:rPr lang="en-US" dirty="0"/>
            </a:br>
            <a:r>
              <a:rPr lang="en-US" dirty="0"/>
              <a:t>Now, instead of generic answers, Alex’s agents respond with information pulled directly from </a:t>
            </a:r>
            <a:r>
              <a:rPr lang="en-US" dirty="0" err="1"/>
              <a:t>Zava’s</a:t>
            </a:r>
            <a:r>
              <a:rPr lang="en-US" dirty="0"/>
              <a:t> own systems.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Another powerful capability: bringing your own knowledge into Copilot Studio using Azure AI Search.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Agents can access a diverse portfolio of AI models from Azure AI Foundry and leverage your company’s knowledge stored in Azure.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With custom Retrieval-Augmented Generation (RAG) built on vectorized indices, you can unlock and utilize enterprise data for your agents—without writing code.</a:t>
            </a:r>
          </a:p>
          <a:p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This makes it easy to create intuitive, knowledge-rich agents that deliver accurate, context-aware responses using your organization’s unique data assets.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BD9713-31AB-D6DA-F5EB-22FC819672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021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MANDATORY SLIDE – “Please use the QR code to provide session feedback.”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7105BD-6D6F-49DB-9DE4-D4A6452D7E5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382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and logo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8062A02-43F2-3BC4-405C-ECB9E8CFB3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996" r="14116" b="23204"/>
          <a:stretch/>
        </p:blipFill>
        <p:spPr>
          <a:xfrm rot="16200000">
            <a:off x="5884579" y="428650"/>
            <a:ext cx="7559040" cy="593974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955342"/>
            <a:ext cx="10889796" cy="11851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2310237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 dirty="0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8" y="1856195"/>
            <a:ext cx="4669613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F3565-C67B-9B3D-A0E6-8EFB8E1023E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6000" y="3770313"/>
            <a:ext cx="4668838" cy="20891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46267F3-263E-2F49-61C5-CC2BBC1908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257038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56243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56243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765776" y="221665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626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626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255641" y="293627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60950" y="5151784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60950" y="5682675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642568" y="221225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777580" y="443332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777580" y="4964218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2513"/>
            <a:ext cx="10515600" cy="8581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65587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39" name="文本占位符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06290" y="522515"/>
            <a:ext cx="2289842" cy="626551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06291" y="1165881"/>
            <a:ext cx="2289842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4459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695969" y="642667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695971" y="1165881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65587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906290" y="2105171"/>
            <a:ext cx="2193021" cy="61741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906292" y="2739721"/>
            <a:ext cx="2193021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4459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695970" y="2032203"/>
            <a:ext cx="2098039" cy="701144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695970" y="274640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65587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906290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90629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4459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695969" y="3775516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695971" y="4312077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65587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06290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90629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4459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699692" y="5369449"/>
            <a:ext cx="2098039" cy="50639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95971" y="5901594"/>
            <a:ext cx="2098038" cy="50639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FB04AD2-C50E-3C21-04EC-5B4853E97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029" r="27364"/>
          <a:stretch/>
        </p:blipFill>
        <p:spPr>
          <a:xfrm rot="16200000">
            <a:off x="3910177" y="-2489398"/>
            <a:ext cx="7680961" cy="1127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53FFF3"/>
                </a:gs>
                <a:gs pos="100000">
                  <a:srgbClr val="7363A8"/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9337"/>
            <a:ext cx="10515600" cy="8513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326510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326510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4469"/>
            <a:ext cx="10515600" cy="8662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40242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C805DA-AD5A-9C79-6CAB-530F70E7E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5392" y="2401905"/>
            <a:ext cx="10515600" cy="85953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81780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36143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12154" y="166752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3408" y="1672538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gradFill flip="none" rotWithShape="1">
              <a:gsLst>
                <a:gs pos="38000">
                  <a:srgbClr val="E95174"/>
                </a:gs>
                <a:gs pos="100000">
                  <a:srgbClr val="00E0D0"/>
                </a:gs>
              </a:gsLst>
              <a:lin ang="0" scaled="1"/>
              <a:tileRect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12404" y="1667950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gradFill>
              <a:gsLst>
                <a:gs pos="100000">
                  <a:srgbClr val="4BBBC4"/>
                </a:gs>
                <a:gs pos="20000">
                  <a:srgbClr val="53FFF3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906413"/>
            <a:ext cx="10515600" cy="1025350"/>
          </a:xfrm>
        </p:spPr>
        <p:txBody>
          <a:bodyPr anchor="ctr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858002" y="832297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871857" y="4399101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7432" y="4051189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4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4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876882" y="2637322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264158"/>
            <a:ext cx="6599429" cy="1325563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974065" y="2914631"/>
            <a:ext cx="321153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74065" y="3535549"/>
            <a:ext cx="321153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449" y="123859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7448" y="1682429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7449" y="299484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77447" y="473971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77448" y="3429844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77448" y="5184162"/>
            <a:ext cx="5162709" cy="126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907575"/>
            <a:ext cx="4445255" cy="2077109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44791" y="1711618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30545" y="34612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719909" y="521388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2702560"/>
            <a:ext cx="4959822" cy="25577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1938688"/>
            <a:ext cx="6975730" cy="75892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A43B3-ACC5-CF39-1BDB-D0BBE56C8D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9088" y="4996146"/>
            <a:ext cx="1011447" cy="79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5" y="4172084"/>
            <a:ext cx="5092859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762877" y="10250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41275">
            <a:noFill/>
            <a:prstDash val="dash"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altLang="zh-CN" sz="1050" noProof="0" dirty="0"/>
            </a:lvl1pPr>
          </a:lstStyle>
          <a:p>
            <a:pPr marL="0" lvl="0" indent="0">
              <a:buFontTx/>
              <a:buNone/>
            </a:pPr>
            <a:r>
              <a:rPr lang="en-GB" altLang="zh-CN" noProof="0"/>
              <a:t>Click icon to add picture</a:t>
            </a:r>
            <a:endParaRPr lang="en-US" altLang="zh-CN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5" y="5568778"/>
            <a:ext cx="684104" cy="78262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3" name="Freeform: Shape 11">
            <a:extLst>
              <a:ext uri="{FF2B5EF4-FFF2-40B4-BE49-F238E27FC236}">
                <a16:creationId xmlns:a16="http://schemas.microsoft.com/office/drawing/2014/main" id="{8635CBF7-AEF1-98F3-395E-5FBF0D2C1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4BBB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reeform: Shape 11">
            <a:extLst>
              <a:ext uri="{FF2B5EF4-FFF2-40B4-BE49-F238E27FC236}">
                <a16:creationId xmlns:a16="http://schemas.microsoft.com/office/drawing/2014/main" id="{F920D226-8E71-809D-2E2A-AE03793E09D3}"/>
              </a:ext>
            </a:extLst>
          </p:cNvPr>
          <p:cNvSpPr/>
          <p:nvPr userDrawn="1"/>
        </p:nvSpPr>
        <p:spPr>
          <a:xfrm>
            <a:off x="9003095" y="5634261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gradFill>
              <a:gsLst>
                <a:gs pos="0">
                  <a:srgbClr val="7363A8"/>
                </a:gs>
                <a:gs pos="100000">
                  <a:srgbClr val="E95174"/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456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6FCE-A04B-2BE2-CEC7-3120A877B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E976C-38CF-ED1C-A94F-8DFA3D75E9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CAD55-0C05-DE74-D76C-B5A851B812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C7F97852-A9E3-B22B-78BF-5F114EF52994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7A3C08F9-5C44-D4B7-DECF-1C9038832BF7}"/>
              </a:ext>
            </a:extLst>
          </p:cNvPr>
          <p:cNvSpPr/>
          <p:nvPr userDrawn="1"/>
        </p:nvSpPr>
        <p:spPr>
          <a:xfrm rot="18015491">
            <a:off x="9798145" y="467471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2700" cap="flat" cmpd="sng" algn="ctr">
            <a:solidFill>
              <a:srgbClr val="E95174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1" name="Freeform: Shape 25">
            <a:extLst>
              <a:ext uri="{FF2B5EF4-FFF2-40B4-BE49-F238E27FC236}">
                <a16:creationId xmlns:a16="http://schemas.microsoft.com/office/drawing/2014/main" id="{7EF1DDFC-8D29-95FB-1987-E1E6FB4CCED5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66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841F-8261-C7A3-1CB5-003E1805B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46568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5AF20-2B1C-0A9C-BEB4-04F143818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7679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A0B3B2-DDF5-AD58-9877-D89019D6F7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46768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D16FA326-D4CC-08AA-4FC9-18807EBA98C3}"/>
              </a:ext>
            </a:extLst>
          </p:cNvPr>
          <p:cNvSpPr/>
          <p:nvPr userDrawn="1"/>
        </p:nvSpPr>
        <p:spPr>
          <a:xfrm rot="18015491" flipH="1">
            <a:off x="10919668" y="-138717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285261D5-A7DA-03E0-5E59-EBCFFF98EBE5}"/>
              </a:ext>
            </a:extLst>
          </p:cNvPr>
          <p:cNvSpPr/>
          <p:nvPr userDrawn="1"/>
        </p:nvSpPr>
        <p:spPr>
          <a:xfrm rot="18015491">
            <a:off x="10039712" y="1254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00E9D26-3990-AA53-F3E2-E22829E8D8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015491">
            <a:off x="11235398" y="254008"/>
            <a:ext cx="1011447" cy="795726"/>
          </a:xfrm>
          <a:prstGeom prst="rect">
            <a:avLst/>
          </a:prstGeom>
        </p:spPr>
      </p:pic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B2B66CD8-D9E0-4BF4-6940-1F150F60AB75}"/>
              </a:ext>
            </a:extLst>
          </p:cNvPr>
          <p:cNvSpPr/>
          <p:nvPr userDrawn="1"/>
        </p:nvSpPr>
        <p:spPr>
          <a:xfrm rot="18015491">
            <a:off x="9790948" y="765097"/>
            <a:ext cx="460067" cy="52632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DCD3C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658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73677" y="1086206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543386" y="4559473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31280" y="2119250"/>
            <a:ext cx="5028261" cy="95988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0" y="728798"/>
            <a:ext cx="5028261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771B9C-7F80-112D-55FE-96A7F1D573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268DB5E-29D3-B5B6-0FEE-60C561F46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6625" y="2277110"/>
            <a:ext cx="4569872" cy="202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43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259642E-DAE4-3CDB-B869-A1EB3385A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399"/>
            <a:ext cx="4480560" cy="548640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0B239259-0303-68D8-B73B-ADBE8E17A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9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0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2023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with title left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DD82-FC40-C843-193F-F757422AB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2875002"/>
            <a:ext cx="4123944" cy="110642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1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1 - Light blank">
    <p:bg>
      <p:bgPr>
        <a:solidFill>
          <a:srgbClr val="F5F5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596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7572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1969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935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67218" y="5253832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rgbClr val="E951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647014" y="1970576"/>
            <a:ext cx="5090616" cy="4511206"/>
          </a:xfrm>
          <a:prstGeom prst="hexagon">
            <a:avLst>
              <a:gd name="adj" fmla="val 28349"/>
              <a:gd name="vf" fmla="val 115470"/>
            </a:avLst>
          </a:prstGeom>
          <a:ln w="38100">
            <a:gradFill>
              <a:gsLst>
                <a:gs pos="0">
                  <a:srgbClr val="00E0D0"/>
                </a:gs>
                <a:gs pos="100000">
                  <a:srgbClr val="7363A8"/>
                </a:gs>
              </a:gsLst>
              <a:lin ang="5400000" scaled="1"/>
            </a:gradFill>
            <a:prstDash val="dash"/>
          </a:ln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GB" altLang="zh-CN"/>
              <a:t>Click icon to add picture</a:t>
            </a:r>
            <a:endParaRPr lang="en-US" altLang="zh-CN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rgbClr val="E951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B3D54F5-515B-48DC-585D-B61486F471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1625647" y="3395656"/>
            <a:ext cx="996434" cy="7839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F7FA47E-4664-45A8-4B41-5B8CBAC60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8" y="574998"/>
            <a:ext cx="8648689" cy="875820"/>
          </a:xfrm>
          <a:solidFill>
            <a:schemeClr val="bg1"/>
          </a:solidFill>
        </p:spPr>
        <p:txBody>
          <a:bodyPr lIns="216000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cxnSp>
        <p:nvCxnSpPr>
          <p:cNvPr id="4" name="Straight Connector 2">
            <a:extLst>
              <a:ext uri="{FF2B5EF4-FFF2-40B4-BE49-F238E27FC236}">
                <a16:creationId xmlns:a16="http://schemas.microsoft.com/office/drawing/2014/main" id="{280C14CD-9862-CB6B-2EE0-10F9117D9B01}"/>
              </a:ext>
            </a:extLst>
          </p:cNvPr>
          <p:cNvCxnSpPr/>
          <p:nvPr userDrawn="1"/>
        </p:nvCxnSpPr>
        <p:spPr>
          <a:xfrm>
            <a:off x="3653870" y="1457953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00E0D0"/>
            </a:solidFill>
            <a:prstDash val="solid"/>
            <a:miter lim="800000"/>
          </a:ln>
          <a:effectLst/>
        </p:spPr>
      </p:cxnSp>
      <p:sp>
        <p:nvSpPr>
          <p:cNvPr id="5" name="Content placeholder 47" descr="Click icon to add picture">
            <a:extLst>
              <a:ext uri="{FF2B5EF4-FFF2-40B4-BE49-F238E27FC236}">
                <a16:creationId xmlns:a16="http://schemas.microsoft.com/office/drawing/2014/main" id="{AAD6B003-53D4-3514-1A45-9D624D5FE6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6352" y="1457953"/>
            <a:ext cx="3857488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2" name="Content placeholder 47" descr="Click icon to add picture">
            <a:extLst>
              <a:ext uri="{FF2B5EF4-FFF2-40B4-BE49-F238E27FC236}">
                <a16:creationId xmlns:a16="http://schemas.microsoft.com/office/drawing/2014/main" id="{BA67F8FE-4FA9-AC23-4081-81C73DAD05F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086120" y="3344033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  <p:sp>
        <p:nvSpPr>
          <p:cNvPr id="6" name="Content placeholder 47" descr="Click icon to add picture">
            <a:extLst>
              <a:ext uri="{FF2B5EF4-FFF2-40B4-BE49-F238E27FC236}">
                <a16:creationId xmlns:a16="http://schemas.microsoft.com/office/drawing/2014/main" id="{E5A135DB-702E-70AE-1CB1-ED2509ACFCD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712255" y="1967335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  <p:sp>
        <p:nvSpPr>
          <p:cNvPr id="7" name="Content placeholder 47" descr="Click icon to add picture">
            <a:extLst>
              <a:ext uri="{FF2B5EF4-FFF2-40B4-BE49-F238E27FC236}">
                <a16:creationId xmlns:a16="http://schemas.microsoft.com/office/drawing/2014/main" id="{78434FD1-4E84-45F9-5192-D8707080113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97021" y="4022012"/>
            <a:ext cx="1191149" cy="94421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add interest</a:t>
            </a:r>
          </a:p>
        </p:txBody>
      </p:sp>
    </p:spTree>
    <p:extLst>
      <p:ext uri="{BB962C8B-B14F-4D97-AF65-F5344CB8AC3E}">
        <p14:creationId xmlns:p14="http://schemas.microsoft.com/office/powerpoint/2010/main" val="41752918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43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4568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41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71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18881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0669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396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23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7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19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Rectangle 1049">
            <a:extLst>
              <a:ext uri="{FF2B5EF4-FFF2-40B4-BE49-F238E27FC236}">
                <a16:creationId xmlns:a16="http://schemas.microsoft.com/office/drawing/2014/main" id="{3A6F7A5C-2D1D-C582-30B8-C97B2ABB54B4}"/>
              </a:ext>
            </a:extLst>
          </p:cNvPr>
          <p:cNvSpPr/>
          <p:nvPr userDrawn="1"/>
        </p:nvSpPr>
        <p:spPr>
          <a:xfrm>
            <a:off x="-104447" y="1108779"/>
            <a:ext cx="12364904" cy="1683611"/>
          </a:xfrm>
          <a:prstGeom prst="rect">
            <a:avLst/>
          </a:prstGeom>
          <a:solidFill>
            <a:schemeClr val="tx2">
              <a:lumMod val="10000"/>
              <a:lumOff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8866FD03-DBD5-2A56-944D-BEE35483C6AB}"/>
              </a:ext>
            </a:extLst>
          </p:cNvPr>
          <p:cNvSpPr/>
          <p:nvPr userDrawn="1"/>
        </p:nvSpPr>
        <p:spPr>
          <a:xfrm>
            <a:off x="-97554" y="5971382"/>
            <a:ext cx="12364904" cy="927597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AB4BF2EF-A895-D48C-E781-6A1E2395371F}"/>
              </a:ext>
            </a:extLst>
          </p:cNvPr>
          <p:cNvSpPr/>
          <p:nvPr userDrawn="1"/>
        </p:nvSpPr>
        <p:spPr>
          <a:xfrm>
            <a:off x="-86452" y="2775449"/>
            <a:ext cx="12364904" cy="3192186"/>
          </a:xfrm>
          <a:prstGeom prst="rect">
            <a:avLst/>
          </a:prstGeom>
          <a:solidFill>
            <a:srgbClr val="E8D9B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C8D06CE-A618-1A1F-478E-D7FA4F763016}"/>
              </a:ext>
            </a:extLst>
          </p:cNvPr>
          <p:cNvSpPr/>
          <p:nvPr userDrawn="1"/>
        </p:nvSpPr>
        <p:spPr>
          <a:xfrm>
            <a:off x="6901206" y="0"/>
            <a:ext cx="3055233" cy="106537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4E2FF97-AE0E-9A02-77E4-FD87E01B2AA1}"/>
              </a:ext>
            </a:extLst>
          </p:cNvPr>
          <p:cNvSpPr txBox="1"/>
          <p:nvPr userDrawn="1"/>
        </p:nvSpPr>
        <p:spPr>
          <a:xfrm>
            <a:off x="7272462" y="695922"/>
            <a:ext cx="2452592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Headline Sponsor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062F316C-FCDD-4DB9-2071-6E4C48FC7C7D}"/>
              </a:ext>
            </a:extLst>
          </p:cNvPr>
          <p:cNvSpPr/>
          <p:nvPr userDrawn="1"/>
        </p:nvSpPr>
        <p:spPr>
          <a:xfrm>
            <a:off x="9956440" y="0"/>
            <a:ext cx="2235560" cy="1083256"/>
          </a:xfrm>
          <a:prstGeom prst="rect">
            <a:avLst/>
          </a:prstGeom>
          <a:solidFill>
            <a:srgbClr val="F6EE8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F1BCB37A-11E6-F24B-96B5-82DE8E2B8B0C}"/>
              </a:ext>
            </a:extLst>
          </p:cNvPr>
          <p:cNvSpPr txBox="1"/>
          <p:nvPr userDrawn="1"/>
        </p:nvSpPr>
        <p:spPr>
          <a:xfrm>
            <a:off x="9935455" y="713359"/>
            <a:ext cx="2256545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Community Sponsor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7B547452-1DD3-73E8-A68F-88DACE5EA2BC}"/>
              </a:ext>
            </a:extLst>
          </p:cNvPr>
          <p:cNvSpPr txBox="1"/>
          <p:nvPr userDrawn="1"/>
        </p:nvSpPr>
        <p:spPr>
          <a:xfrm>
            <a:off x="11132" y="6001316"/>
            <a:ext cx="1958241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Supporting Sponsors</a:t>
            </a: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E98FB500-44FA-2FE5-9C95-CDA021E817F1}"/>
              </a:ext>
            </a:extLst>
          </p:cNvPr>
          <p:cNvSpPr txBox="1"/>
          <p:nvPr userDrawn="1"/>
        </p:nvSpPr>
        <p:spPr>
          <a:xfrm>
            <a:off x="11132" y="2792015"/>
            <a:ext cx="1944172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Gold Sponsors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33A75E38-8515-DE5E-7798-D001CD5F056B}"/>
              </a:ext>
            </a:extLst>
          </p:cNvPr>
          <p:cNvSpPr txBox="1"/>
          <p:nvPr userDrawn="1"/>
        </p:nvSpPr>
        <p:spPr>
          <a:xfrm>
            <a:off x="-10282" y="1116738"/>
            <a:ext cx="1979653" cy="276999"/>
          </a:xfrm>
          <a:prstGeom prst="rect">
            <a:avLst/>
          </a:prstGeom>
        </p:spPr>
        <p:txBody>
          <a:bodyPr wrap="square" lIns="180000" rtlCol="0"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GB" sz="1200" b="1" dirty="0">
                <a:solidFill>
                  <a:schemeClr val="tx1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Platinum Sponsors</a:t>
            </a:r>
          </a:p>
        </p:txBody>
      </p:sp>
    </p:spTree>
    <p:extLst>
      <p:ext uri="{BB962C8B-B14F-4D97-AF65-F5344CB8AC3E}">
        <p14:creationId xmlns:p14="http://schemas.microsoft.com/office/powerpoint/2010/main" val="17349044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84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1112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51855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4933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1141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2283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1923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4916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378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86361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76" y="282679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100000">
                <a:srgbClr val="E7E6E6"/>
              </a:gs>
              <a:gs pos="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gradFill>
            <a:gsLst>
              <a:gs pos="0">
                <a:srgbClr val="E7E6E6"/>
              </a:gs>
              <a:gs pos="100000">
                <a:srgbClr val="00E0D0"/>
              </a:gs>
            </a:gsLst>
            <a:lin ang="5400000" scaled="1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D63CF61-0674-5E14-6374-920C2F1DA8B4}"/>
              </a:ext>
            </a:extLst>
          </p:cNvPr>
          <p:cNvSpPr/>
          <p:nvPr userDrawn="1"/>
        </p:nvSpPr>
        <p:spPr>
          <a:xfrm>
            <a:off x="7332109" y="5873794"/>
            <a:ext cx="1912728" cy="984207"/>
          </a:xfrm>
          <a:custGeom>
            <a:avLst/>
            <a:gdLst>
              <a:gd name="connsiteX0" fmla="*/ 953758 w 1912728"/>
              <a:gd name="connsiteY0" fmla="*/ 0 h 984207"/>
              <a:gd name="connsiteX1" fmla="*/ 1912728 w 1912728"/>
              <a:gd name="connsiteY1" fmla="*/ 536292 h 984207"/>
              <a:gd name="connsiteX2" fmla="*/ 1912266 w 1912728"/>
              <a:gd name="connsiteY2" fmla="*/ 984207 h 984207"/>
              <a:gd name="connsiteX3" fmla="*/ 0 w 1912728"/>
              <a:gd name="connsiteY3" fmla="*/ 984207 h 984207"/>
              <a:gd name="connsiteX4" fmla="*/ 0 w 1912728"/>
              <a:gd name="connsiteY4" fmla="*/ 538834 h 984207"/>
              <a:gd name="connsiteX5" fmla="*/ 953758 w 1912728"/>
              <a:gd name="connsiteY5" fmla="*/ 0 h 98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728" h="984207">
                <a:moveTo>
                  <a:pt x="953758" y="0"/>
                </a:moveTo>
                <a:lnTo>
                  <a:pt x="1912728" y="536292"/>
                </a:lnTo>
                <a:lnTo>
                  <a:pt x="1912266" y="984207"/>
                </a:lnTo>
                <a:lnTo>
                  <a:pt x="0" y="984207"/>
                </a:lnTo>
                <a:lnTo>
                  <a:pt x="0" y="538834"/>
                </a:lnTo>
                <a:lnTo>
                  <a:pt x="953758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2E92D25-8432-D014-6C6C-A06CC833A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61862">
            <a:off x="10541774" y="1116249"/>
            <a:ext cx="1684923" cy="1325563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0DFF554-13A7-2B17-D146-0E718A19A789}"/>
              </a:ext>
            </a:extLst>
          </p:cNvPr>
          <p:cNvSpPr/>
          <p:nvPr userDrawn="1"/>
        </p:nvSpPr>
        <p:spPr>
          <a:xfrm>
            <a:off x="7310847" y="12889"/>
            <a:ext cx="1912032" cy="937448"/>
          </a:xfrm>
          <a:custGeom>
            <a:avLst/>
            <a:gdLst>
              <a:gd name="connsiteX0" fmla="*/ 0 w 1912032"/>
              <a:gd name="connsiteY0" fmla="*/ 0 h 937448"/>
              <a:gd name="connsiteX1" fmla="*/ 1912032 w 1912032"/>
              <a:gd name="connsiteY1" fmla="*/ 0 h 937448"/>
              <a:gd name="connsiteX2" fmla="*/ 1911621 w 1912032"/>
              <a:gd name="connsiteY2" fmla="*/ 401488 h 937448"/>
              <a:gd name="connsiteX3" fmla="*/ 956364 w 1912032"/>
              <a:gd name="connsiteY3" fmla="*/ 937448 h 937448"/>
              <a:gd name="connsiteX4" fmla="*/ 0 w 1912032"/>
              <a:gd name="connsiteY4" fmla="*/ 401410 h 937448"/>
              <a:gd name="connsiteX5" fmla="*/ 0 w 1912032"/>
              <a:gd name="connsiteY5" fmla="*/ 0 h 93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2032" h="937448">
                <a:moveTo>
                  <a:pt x="0" y="0"/>
                </a:moveTo>
                <a:lnTo>
                  <a:pt x="1912032" y="0"/>
                </a:lnTo>
                <a:lnTo>
                  <a:pt x="1911621" y="401488"/>
                </a:lnTo>
                <a:lnTo>
                  <a:pt x="956364" y="937448"/>
                </a:lnTo>
                <a:lnTo>
                  <a:pt x="0" y="40141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gradFill>
              <a:gsLst>
                <a:gs pos="0">
                  <a:srgbClr val="4BBBC4"/>
                </a:gs>
                <a:gs pos="100000">
                  <a:srgbClr val="7363A8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575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328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9143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7816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2265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2602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4250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7493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675215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61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altLang="zh-CN"/>
              <a:t>Click icon to add picture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4941C1A-E856-9A0E-8DE3-AE9829E1CB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700454">
            <a:off x="4553517" y="712702"/>
            <a:ext cx="1684923" cy="132556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33CC64-20D7-7602-46A7-B8D7D4F07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DCE9F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8429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249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06703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67592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0415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5106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598781-713D-A153-D7DE-A0B8C9FEA4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9358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76015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ED2F1E-B11D-7B75-2BE7-2C2CAA4F0E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E4987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04008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rgbClr val="E1D3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3415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910EF20F-9BE9-033A-D5CF-C0E81A01EC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8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638" r="46276"/>
          <a:stretch/>
        </p:blipFill>
        <p:spPr>
          <a:xfrm rot="5400000">
            <a:off x="4690376" y="-2556823"/>
            <a:ext cx="8829823" cy="10520337"/>
          </a:xfrm>
          <a:prstGeom prst="rect">
            <a:avLst/>
          </a:prstGeom>
        </p:spPr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  <a:noFill/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41071"/>
            <a:ext cx="4441188" cy="27758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48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53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28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7028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594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F9158F9-840A-056E-53C7-B6FB442AB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49" t="1" b="-2876"/>
          <a:stretch/>
        </p:blipFill>
        <p:spPr>
          <a:xfrm rot="18047890">
            <a:off x="-1167292" y="-928723"/>
            <a:ext cx="10349527" cy="8684527"/>
          </a:xfrm>
          <a:prstGeom prst="rect">
            <a:avLst/>
          </a:prstGeom>
        </p:spPr>
      </p:pic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122" y="1477108"/>
            <a:ext cx="4441188" cy="15708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110730" y="2041026"/>
            <a:ext cx="2502359" cy="2502849"/>
          </a:xfrm>
          <a:prstGeom prst="ellipse">
            <a:avLst/>
          </a:prstGeom>
          <a:solidFill>
            <a:schemeClr val="bg1"/>
          </a:solidFill>
          <a:ln w="63500">
            <a:solidFill>
              <a:srgbClr val="4BBB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99771" y="2669999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17056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984750"/>
            <a:ext cx="10889795" cy="1115434"/>
          </a:xfrm>
          <a:solidFill>
            <a:srgbClr val="F8F6F5">
              <a:alpha val="88000"/>
            </a:srgbClr>
          </a:solidFill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9D08A84-9C8E-66C7-6D83-47526899D8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5092" y="-459177"/>
            <a:ext cx="1942221" cy="1527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CBAF09-3E46-547F-D301-81E04522E7B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7375" y="2159392"/>
            <a:ext cx="10890250" cy="43604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image" Target="../media/image5.svg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54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326943"/>
            <a:ext cx="10515600" cy="38500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3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noProof="0"/>
              <a:t>Click to edit Master title style</a:t>
            </a:r>
            <a:endParaRPr lang="en-US" noProof="0"/>
          </a:p>
        </p:txBody>
      </p:sp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C7459CBD-F749-72E9-C457-BB62F506508D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65240" y="156289"/>
            <a:ext cx="2141009" cy="5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3" r:id="rId2"/>
    <p:sldLayoutId id="2147483672" r:id="rId3"/>
    <p:sldLayoutId id="2147483669" r:id="rId4"/>
    <p:sldLayoutId id="2147483652" r:id="rId5"/>
    <p:sldLayoutId id="2147483651" r:id="rId6"/>
    <p:sldLayoutId id="2147483653" r:id="rId7"/>
    <p:sldLayoutId id="2147483671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8" r:id="rId15"/>
    <p:sldLayoutId id="2147483661" r:id="rId16"/>
    <p:sldLayoutId id="2147483662" r:id="rId17"/>
    <p:sldLayoutId id="2147483663" r:id="rId18"/>
    <p:sldLayoutId id="2147483664" r:id="rId19"/>
    <p:sldLayoutId id="2147483675" r:id="rId20"/>
    <p:sldLayoutId id="2147483676" r:id="rId21"/>
    <p:sldLayoutId id="214748366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54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  <p:sldLayoutId id="2147483700" r:id="rId23"/>
    <p:sldLayoutId id="2147483701" r:id="rId24"/>
    <p:sldLayoutId id="2147483702" r:id="rId25"/>
    <p:sldLayoutId id="2147483703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11" r:id="rId34"/>
    <p:sldLayoutId id="2147483712" r:id="rId35"/>
    <p:sldLayoutId id="2147483713" r:id="rId36"/>
    <p:sldLayoutId id="2147483714" r:id="rId37"/>
    <p:sldLayoutId id="2147483715" r:id="rId38"/>
    <p:sldLayoutId id="2147483716" r:id="rId39"/>
    <p:sldLayoutId id="2147483717" r:id="rId40"/>
    <p:sldLayoutId id="2147483718" r:id="rId41"/>
    <p:sldLayoutId id="2147483719" r:id="rId42"/>
    <p:sldLayoutId id="2147483720" r:id="rId43"/>
    <p:sldLayoutId id="2147483721" r:id="rId44"/>
    <p:sldLayoutId id="2147483722" r:id="rId45"/>
    <p:sldLayoutId id="2147483723" r:id="rId46"/>
    <p:sldLayoutId id="2147483724" r:id="rId47"/>
    <p:sldLayoutId id="2147483725" r:id="rId48"/>
    <p:sldLayoutId id="2147483726" r:id="rId49"/>
    <p:sldLayoutId id="2147483727" r:id="rId50"/>
    <p:sldLayoutId id="2147483728" r:id="rId51"/>
    <p:sldLayoutId id="2147483729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6.xml"/><Relationship Id="rId1" Type="http://schemas.openxmlformats.org/officeDocument/2006/relationships/tags" Target="../tags/tag1.xml"/><Relationship Id="rId6" Type="http://schemas.openxmlformats.org/officeDocument/2006/relationships/image" Target="../media/image41.gif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scs25-copilot-studio" TargetMode="Externa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02: Build an agent with Copilot Studio</a:t>
            </a:r>
            <a:endParaRPr lang="en-US" dirty="0"/>
          </a:p>
        </p:txBody>
      </p:sp>
      <p:pic>
        <p:nvPicPr>
          <p:cNvPr id="30" name="Picture placeholder 29" descr="Picture of a group of people attending a conferenece">
            <a:extLst>
              <a:ext uri="{FF2B5EF4-FFF2-40B4-BE49-F238E27FC236}">
                <a16:creationId xmlns:a16="http://schemas.microsoft.com/office/drawing/2014/main" id="{18C88B4D-F554-49C2-A23C-DFE94D4C83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1015" r="21015"/>
          <a:stretch/>
        </p:blipFill>
        <p:spPr>
          <a:xfrm>
            <a:off x="6742557" y="821836"/>
            <a:ext cx="4405503" cy="5066346"/>
          </a:xfrm>
        </p:spPr>
      </p:pic>
      <p:sp>
        <p:nvSpPr>
          <p:cNvPr id="10" name="Freeform: Shape 11">
            <a:extLst>
              <a:ext uri="{FF2B5EF4-FFF2-40B4-BE49-F238E27FC236}">
                <a16:creationId xmlns:a16="http://schemas.microsoft.com/office/drawing/2014/main" id="{01A79B69-242C-3AEB-4A42-7A606A54C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8497" y="384518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74436" y="3694919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345AB9-B93D-7A46-EB16-078D3E1D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 an </a:t>
            </a:r>
            <a:r>
              <a:rPr lang="de-DE" dirty="0" err="1"/>
              <a:t>agent</a:t>
            </a:r>
            <a:r>
              <a:rPr lang="de-DE" dirty="0"/>
              <a:t> + </a:t>
            </a:r>
            <a:r>
              <a:rPr lang="de-DE" dirty="0" err="1"/>
              <a:t>add</a:t>
            </a:r>
            <a:r>
              <a:rPr lang="de-DE" dirty="0"/>
              <a:t> YOUR </a:t>
            </a:r>
            <a:r>
              <a:rPr lang="de-DE" dirty="0" err="1"/>
              <a:t>data</a:t>
            </a:r>
            <a:r>
              <a:rPr lang="de-DE" dirty="0"/>
              <a:t>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F75D4-DEE0-C19B-ADEF-53C876122D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low</a:t>
            </a:r>
            <a:r>
              <a:rPr lang="de-DE" dirty="0"/>
              <a:t> code </a:t>
            </a:r>
            <a:r>
              <a:rPr lang="de-DE" dirty="0" err="1"/>
              <a:t>way</a:t>
            </a:r>
            <a:endParaRPr lang="de-DE" dirty="0"/>
          </a:p>
          <a:p>
            <a:r>
              <a:rPr lang="de-DE" dirty="0"/>
              <a:t>Multiple </a:t>
            </a:r>
            <a:r>
              <a:rPr lang="de-DE" dirty="0" err="1"/>
              <a:t>approaches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989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10E19-03ED-A023-A5D1-68CBF6BAD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5580D04-0012-9147-4990-49D81E50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Extend with Prompts</a:t>
            </a:r>
          </a:p>
        </p:txBody>
      </p:sp>
      <p:sp>
        <p:nvSpPr>
          <p:cNvPr id="15" name="Title 13">
            <a:extLst>
              <a:ext uri="{FF2B5EF4-FFF2-40B4-BE49-F238E27FC236}">
                <a16:creationId xmlns:a16="http://schemas.microsoft.com/office/drawing/2014/main" id="{E7F7A118-2CB8-F952-02FF-5EE8D546BBFE}"/>
              </a:ext>
            </a:extLst>
          </p:cNvPr>
          <p:cNvSpPr txBox="1">
            <a:spLocks/>
          </p:cNvSpPr>
          <p:nvPr/>
        </p:nvSpPr>
        <p:spPr>
          <a:xfrm>
            <a:off x="582612" y="1061208"/>
            <a:ext cx="11021125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 Semibold"/>
              </a:rPr>
              <a:t>Use prompts to perform specialized actions in your agents</a:t>
            </a:r>
          </a:p>
        </p:txBody>
      </p:sp>
      <p:pic>
        <p:nvPicPr>
          <p:cNvPr id="60" name="Picture 59" descr="A screen capture of the Copilot Studio interface with a new prompt being created. The screen is divided into two main sections: The left side contains instructions and prompt templates, while the right side displays a model response. ">
            <a:extLst>
              <a:ext uri="{FF2B5EF4-FFF2-40B4-BE49-F238E27FC236}">
                <a16:creationId xmlns:a16="http://schemas.microsoft.com/office/drawing/2014/main" id="{D4E139EB-998D-2A11-211B-EC72ED1AF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38" b="5088"/>
          <a:stretch>
            <a:fillRect/>
          </a:stretch>
        </p:blipFill>
        <p:spPr>
          <a:xfrm>
            <a:off x="2786947" y="2143125"/>
            <a:ext cx="6806634" cy="3775086"/>
          </a:xfrm>
          <a:prstGeom prst="roundRect">
            <a:avLst>
              <a:gd name="adj" fmla="val 1518"/>
            </a:avLst>
          </a:prstGeom>
          <a:solidFill>
            <a:srgbClr val="EEEEEE"/>
          </a:solidFill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14CA05F-B46B-27B8-2276-29B576859E09}"/>
              </a:ext>
            </a:extLst>
          </p:cNvPr>
          <p:cNvSpPr>
            <a:spLocks/>
          </p:cNvSpPr>
          <p:nvPr/>
        </p:nvSpPr>
        <p:spPr bwMode="auto">
          <a:xfrm>
            <a:off x="582612" y="1639366"/>
            <a:ext cx="1850140" cy="1002985"/>
          </a:xfrm>
          <a:prstGeom prst="roundRect">
            <a:avLst>
              <a:gd name="adj" fmla="val 17140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Choose a specific model (GPT-4o mini, GPT-4o, o1) that is best suited to run a given task</a:t>
            </a:r>
          </a:p>
        </p:txBody>
      </p:sp>
      <p:sp>
        <p:nvSpPr>
          <p:cNvPr id="66" name="Freeform: Shape 65" descr="arrow to model selection">
            <a:extLst>
              <a:ext uri="{FF2B5EF4-FFF2-40B4-BE49-F238E27FC236}">
                <a16:creationId xmlns:a16="http://schemas.microsoft.com/office/drawing/2014/main" id="{02DC9AA2-4E09-6252-2A24-89DA10604B7F}"/>
              </a:ext>
            </a:extLst>
          </p:cNvPr>
          <p:cNvSpPr/>
          <p:nvPr/>
        </p:nvSpPr>
        <p:spPr bwMode="auto">
          <a:xfrm>
            <a:off x="2458402" y="2143125"/>
            <a:ext cx="3049140" cy="754700"/>
          </a:xfrm>
          <a:custGeom>
            <a:avLst/>
            <a:gdLst>
              <a:gd name="connsiteX0" fmla="*/ 0 w 2482850"/>
              <a:gd name="connsiteY0" fmla="*/ 0 h 476250"/>
              <a:gd name="connsiteX1" fmla="*/ 2482850 w 2482850"/>
              <a:gd name="connsiteY1" fmla="*/ 0 h 476250"/>
              <a:gd name="connsiteX2" fmla="*/ 2482850 w 24828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850" h="476250">
                <a:moveTo>
                  <a:pt x="0" y="0"/>
                </a:moveTo>
                <a:lnTo>
                  <a:pt x="2482850" y="0"/>
                </a:lnTo>
                <a:lnTo>
                  <a:pt x="2482850" y="476250"/>
                </a:lnTo>
              </a:path>
            </a:pathLst>
          </a:cu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21D1F44-834D-AAAC-190C-FB0C9ACF6FFE}"/>
              </a:ext>
            </a:extLst>
          </p:cNvPr>
          <p:cNvSpPr>
            <a:spLocks/>
          </p:cNvSpPr>
          <p:nvPr/>
        </p:nvSpPr>
        <p:spPr bwMode="auto">
          <a:xfrm>
            <a:off x="582612" y="2763527"/>
            <a:ext cx="1850140" cy="754700"/>
          </a:xfrm>
          <a:prstGeom prst="roundRect">
            <a:avLst>
              <a:gd name="adj" fmla="val 21519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Define input variables, to process text, documents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or images</a:t>
            </a:r>
          </a:p>
        </p:txBody>
      </p:sp>
      <p:sp>
        <p:nvSpPr>
          <p:cNvPr id="67" name="Freeform: Shape 66" descr="arrow to Mode">
            <a:extLst>
              <a:ext uri="{FF2B5EF4-FFF2-40B4-BE49-F238E27FC236}">
                <a16:creationId xmlns:a16="http://schemas.microsoft.com/office/drawing/2014/main" id="{E4C66E4F-67A3-3034-C42A-3ECC6477A7A3}"/>
              </a:ext>
            </a:extLst>
          </p:cNvPr>
          <p:cNvSpPr/>
          <p:nvPr/>
        </p:nvSpPr>
        <p:spPr bwMode="auto">
          <a:xfrm>
            <a:off x="2432752" y="2825649"/>
            <a:ext cx="2493380" cy="120713"/>
          </a:xfrm>
          <a:custGeom>
            <a:avLst/>
            <a:gdLst>
              <a:gd name="connsiteX0" fmla="*/ 0 w 2482850"/>
              <a:gd name="connsiteY0" fmla="*/ 0 h 476250"/>
              <a:gd name="connsiteX1" fmla="*/ 2482850 w 2482850"/>
              <a:gd name="connsiteY1" fmla="*/ 0 h 476250"/>
              <a:gd name="connsiteX2" fmla="*/ 2482850 w 24828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850" h="476250">
                <a:moveTo>
                  <a:pt x="0" y="0"/>
                </a:moveTo>
                <a:lnTo>
                  <a:pt x="2482850" y="0"/>
                </a:lnTo>
                <a:lnTo>
                  <a:pt x="2482850" y="476250"/>
                </a:lnTo>
              </a:path>
            </a:pathLst>
          </a:cu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FA01741-ACD2-D64A-CB4D-AEF1DFBDC8A7}"/>
              </a:ext>
            </a:extLst>
          </p:cNvPr>
          <p:cNvSpPr>
            <a:spLocks/>
          </p:cNvSpPr>
          <p:nvPr/>
        </p:nvSpPr>
        <p:spPr bwMode="auto">
          <a:xfrm>
            <a:off x="582612" y="3639403"/>
            <a:ext cx="1850140" cy="675324"/>
          </a:xfrm>
          <a:prstGeom prst="roundRect">
            <a:avLst>
              <a:gd name="adj" fmla="val 26585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Add enterprise data as knowledge from Dataverse</a:t>
            </a:r>
          </a:p>
        </p:txBody>
      </p:sp>
      <p:sp>
        <p:nvSpPr>
          <p:cNvPr id="68" name="Freeform: Shape 67" descr="arrow to context options">
            <a:extLst>
              <a:ext uri="{FF2B5EF4-FFF2-40B4-BE49-F238E27FC236}">
                <a16:creationId xmlns:a16="http://schemas.microsoft.com/office/drawing/2014/main" id="{C0747E66-036E-AE86-D8DD-CCA5A5783726}"/>
              </a:ext>
            </a:extLst>
          </p:cNvPr>
          <p:cNvSpPr/>
          <p:nvPr/>
        </p:nvSpPr>
        <p:spPr bwMode="auto">
          <a:xfrm flipV="1">
            <a:off x="2458401" y="3822698"/>
            <a:ext cx="2288021" cy="221453"/>
          </a:xfrm>
          <a:custGeom>
            <a:avLst/>
            <a:gdLst>
              <a:gd name="connsiteX0" fmla="*/ 0 w 2482850"/>
              <a:gd name="connsiteY0" fmla="*/ 0 h 476250"/>
              <a:gd name="connsiteX1" fmla="*/ 2482850 w 2482850"/>
              <a:gd name="connsiteY1" fmla="*/ 0 h 476250"/>
              <a:gd name="connsiteX2" fmla="*/ 2482850 w 24828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850" h="476250">
                <a:moveTo>
                  <a:pt x="0" y="0"/>
                </a:moveTo>
                <a:lnTo>
                  <a:pt x="2482850" y="0"/>
                </a:lnTo>
                <a:lnTo>
                  <a:pt x="2482850" y="476250"/>
                </a:lnTo>
              </a:path>
            </a:pathLst>
          </a:cu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3F56B79-6459-ACE0-79DC-E8B8FD3D50D7}"/>
              </a:ext>
            </a:extLst>
          </p:cNvPr>
          <p:cNvSpPr>
            <a:spLocks/>
          </p:cNvSpPr>
          <p:nvPr/>
        </p:nvSpPr>
        <p:spPr bwMode="auto">
          <a:xfrm>
            <a:off x="582612" y="4435903"/>
            <a:ext cx="1850140" cy="1079338"/>
          </a:xfrm>
          <a:prstGeom prst="roundRect">
            <a:avLst>
              <a:gd name="adj" fmla="val 15798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Define precise prompt, allowing Generative AI to have specific instructions to perform individual tasks</a:t>
            </a:r>
          </a:p>
        </p:txBody>
      </p:sp>
      <p:cxnSp>
        <p:nvCxnSpPr>
          <p:cNvPr id="20" name="Connector: Elbow 19" descr="arrow to precise prompt options">
            <a:extLst>
              <a:ext uri="{FF2B5EF4-FFF2-40B4-BE49-F238E27FC236}">
                <a16:creationId xmlns:a16="http://schemas.microsoft.com/office/drawing/2014/main" id="{FA532082-6645-3045-1B84-84800D67BCA6}"/>
              </a:ext>
            </a:extLst>
          </p:cNvPr>
          <p:cNvCxnSpPr>
            <a:cxnSpLocks/>
          </p:cNvCxnSpPr>
          <p:nvPr/>
        </p:nvCxnSpPr>
        <p:spPr>
          <a:xfrm flipV="1">
            <a:off x="2458402" y="4348163"/>
            <a:ext cx="457201" cy="392906"/>
          </a:xfrm>
          <a:prstGeom prst="bentConnector3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7B112F4-DD2D-3C98-C08F-8CF46D2623C4}"/>
              </a:ext>
            </a:extLst>
          </p:cNvPr>
          <p:cNvSpPr>
            <a:spLocks/>
          </p:cNvSpPr>
          <p:nvPr/>
        </p:nvSpPr>
        <p:spPr bwMode="auto">
          <a:xfrm>
            <a:off x="582612" y="5636419"/>
            <a:ext cx="1850140" cy="634839"/>
          </a:xfrm>
          <a:prstGeom prst="roundRect">
            <a:avLst>
              <a:gd name="adj" fmla="val 30059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Draft your prompt with Copilot or use prebuilt templates</a:t>
            </a:r>
          </a:p>
        </p:txBody>
      </p:sp>
      <p:cxnSp>
        <p:nvCxnSpPr>
          <p:cNvPr id="24" name="Connector: Elbow 23" descr="arrow to prompt drafting options">
            <a:extLst>
              <a:ext uri="{FF2B5EF4-FFF2-40B4-BE49-F238E27FC236}">
                <a16:creationId xmlns:a16="http://schemas.microsoft.com/office/drawing/2014/main" id="{0C260797-B3DF-CCD1-1337-0689E43C1616}"/>
              </a:ext>
            </a:extLst>
          </p:cNvPr>
          <p:cNvCxnSpPr>
            <a:cxnSpLocks/>
          </p:cNvCxnSpPr>
          <p:nvPr/>
        </p:nvCxnSpPr>
        <p:spPr>
          <a:xfrm flipV="1">
            <a:off x="2458402" y="5403886"/>
            <a:ext cx="457201" cy="444464"/>
          </a:xfrm>
          <a:prstGeom prst="bentConnector3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974C56F-71C8-1F82-2DB8-1BE6FE448801}"/>
              </a:ext>
            </a:extLst>
          </p:cNvPr>
          <p:cNvSpPr>
            <a:spLocks/>
          </p:cNvSpPr>
          <p:nvPr/>
        </p:nvSpPr>
        <p:spPr bwMode="auto">
          <a:xfrm>
            <a:off x="9850688" y="1785339"/>
            <a:ext cx="1758700" cy="711040"/>
          </a:xfrm>
          <a:prstGeom prst="roundRect">
            <a:avLst>
              <a:gd name="adj" fmla="val 18012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Save to use in agents, flow or apps</a:t>
            </a:r>
          </a:p>
        </p:txBody>
      </p:sp>
      <p:sp>
        <p:nvSpPr>
          <p:cNvPr id="71" name="Freeform: Shape 70" descr="arrow to save options">
            <a:extLst>
              <a:ext uri="{FF2B5EF4-FFF2-40B4-BE49-F238E27FC236}">
                <a16:creationId xmlns:a16="http://schemas.microsoft.com/office/drawing/2014/main" id="{005ABF9A-BE62-41A3-6537-124605C7AB12}"/>
              </a:ext>
            </a:extLst>
          </p:cNvPr>
          <p:cNvSpPr/>
          <p:nvPr/>
        </p:nvSpPr>
        <p:spPr bwMode="auto">
          <a:xfrm flipH="1">
            <a:off x="9137807" y="2143125"/>
            <a:ext cx="707231" cy="402907"/>
          </a:xfrm>
          <a:custGeom>
            <a:avLst/>
            <a:gdLst>
              <a:gd name="connsiteX0" fmla="*/ 0 w 2482850"/>
              <a:gd name="connsiteY0" fmla="*/ 0 h 476250"/>
              <a:gd name="connsiteX1" fmla="*/ 2482850 w 2482850"/>
              <a:gd name="connsiteY1" fmla="*/ 0 h 476250"/>
              <a:gd name="connsiteX2" fmla="*/ 2482850 w 24828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850" h="476250">
                <a:moveTo>
                  <a:pt x="0" y="0"/>
                </a:moveTo>
                <a:lnTo>
                  <a:pt x="2482850" y="0"/>
                </a:lnTo>
                <a:lnTo>
                  <a:pt x="2482850" y="476250"/>
                </a:lnTo>
              </a:path>
            </a:pathLst>
          </a:cu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F3154CC-14C9-C4C4-7D18-EB6A27B4F65D}"/>
              </a:ext>
            </a:extLst>
          </p:cNvPr>
          <p:cNvSpPr>
            <a:spLocks/>
          </p:cNvSpPr>
          <p:nvPr/>
        </p:nvSpPr>
        <p:spPr bwMode="auto">
          <a:xfrm>
            <a:off x="9850688" y="3032445"/>
            <a:ext cx="1758700" cy="754700"/>
          </a:xfrm>
          <a:prstGeom prst="roundRect">
            <a:avLst>
              <a:gd name="adj" fmla="val 22150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Define a specific output format (ex: JSON)</a:t>
            </a:r>
          </a:p>
        </p:txBody>
      </p:sp>
      <p:sp>
        <p:nvSpPr>
          <p:cNvPr id="72" name="Freeform: Shape 71" descr="arrow to output options">
            <a:extLst>
              <a:ext uri="{FF2B5EF4-FFF2-40B4-BE49-F238E27FC236}">
                <a16:creationId xmlns:a16="http://schemas.microsoft.com/office/drawing/2014/main" id="{1588BD8B-D838-8631-5909-E3CB6615A767}"/>
              </a:ext>
            </a:extLst>
          </p:cNvPr>
          <p:cNvSpPr/>
          <p:nvPr/>
        </p:nvSpPr>
        <p:spPr bwMode="auto">
          <a:xfrm flipH="1" flipV="1">
            <a:off x="9264013" y="3062285"/>
            <a:ext cx="581025" cy="402903"/>
          </a:xfrm>
          <a:custGeom>
            <a:avLst/>
            <a:gdLst>
              <a:gd name="connsiteX0" fmla="*/ 0 w 2482850"/>
              <a:gd name="connsiteY0" fmla="*/ 0 h 476250"/>
              <a:gd name="connsiteX1" fmla="*/ 2482850 w 2482850"/>
              <a:gd name="connsiteY1" fmla="*/ 0 h 476250"/>
              <a:gd name="connsiteX2" fmla="*/ 2482850 w 248285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2850" h="476250">
                <a:moveTo>
                  <a:pt x="0" y="0"/>
                </a:moveTo>
                <a:lnTo>
                  <a:pt x="2482850" y="0"/>
                </a:lnTo>
                <a:lnTo>
                  <a:pt x="2482850" y="476250"/>
                </a:lnTo>
              </a:path>
            </a:pathLst>
          </a:cu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207B2534-4090-7A89-9E97-78AB48E0BBEB}"/>
              </a:ext>
            </a:extLst>
          </p:cNvPr>
          <p:cNvSpPr>
            <a:spLocks/>
          </p:cNvSpPr>
          <p:nvPr/>
        </p:nvSpPr>
        <p:spPr bwMode="auto">
          <a:xfrm>
            <a:off x="9850688" y="4348163"/>
            <a:ext cx="1758700" cy="799750"/>
          </a:xfrm>
          <a:prstGeom prst="roundRect">
            <a:avLst>
              <a:gd name="adj" fmla="val 20265"/>
            </a:avLst>
          </a:prstGeom>
          <a:solidFill>
            <a:srgbClr val="194449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AI action output, directly in the flow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of work</a:t>
            </a:r>
          </a:p>
        </p:txBody>
      </p:sp>
      <p:cxnSp>
        <p:nvCxnSpPr>
          <p:cNvPr id="75" name="Straight Connector 74" descr="arrow to test ai action output">
            <a:extLst>
              <a:ext uri="{FF2B5EF4-FFF2-40B4-BE49-F238E27FC236}">
                <a16:creationId xmlns:a16="http://schemas.microsoft.com/office/drawing/2014/main" id="{853FBB83-F658-DC11-9C4A-D75372036B71}"/>
              </a:ext>
            </a:extLst>
          </p:cNvPr>
          <p:cNvCxnSpPr>
            <a:cxnSpLocks/>
          </p:cNvCxnSpPr>
          <p:nvPr/>
        </p:nvCxnSpPr>
        <p:spPr>
          <a:xfrm flipH="1">
            <a:off x="8581390" y="4748038"/>
            <a:ext cx="1263650" cy="0"/>
          </a:xfrm>
          <a:prstGeom prst="line">
            <a:avLst/>
          </a:prstGeom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334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43" grpId="0" animBg="1"/>
      <p:bldP spid="66" grpId="0" animBg="1"/>
      <p:bldP spid="44" grpId="0" animBg="1"/>
      <p:bldP spid="67" grpId="0" animBg="1"/>
      <p:bldP spid="45" grpId="0" animBg="1"/>
      <p:bldP spid="68" grpId="0" animBg="1"/>
      <p:bldP spid="46" grpId="0" animBg="1"/>
      <p:bldP spid="47" grpId="0" animBg="1"/>
      <p:bldP spid="53" grpId="0" animBg="1"/>
      <p:bldP spid="71" grpId="0" animBg="1"/>
      <p:bldP spid="55" grpId="0" animBg="1"/>
      <p:bldP spid="72" grpId="0" animBg="1"/>
      <p:bldP spid="5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5808C-1376-BD30-7C2A-177E7FB14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4">
            <a:extLst>
              <a:ext uri="{FF2B5EF4-FFF2-40B4-BE49-F238E27FC236}">
                <a16:creationId xmlns:a16="http://schemas.microsoft.com/office/drawing/2014/main" id="{C5E9F647-270F-810F-E895-D4D309FA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382" y="457200"/>
            <a:ext cx="10279831" cy="554038"/>
          </a:xfrm>
        </p:spPr>
        <p:txBody>
          <a:bodyPr wrap="square">
            <a:spAutoFit/>
          </a:bodyPr>
          <a:lstStyle/>
          <a:p>
            <a:pPr lvl="0"/>
            <a:r>
              <a:rPr lang="en-US" dirty="0">
                <a:cs typeface="Segoe UI"/>
              </a:rPr>
              <a:t>Bring Your Own Knowledge with Azure AI Search</a:t>
            </a:r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107EF3C-005F-187C-084C-2B985AFAF4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87" y="438723"/>
            <a:ext cx="559729" cy="559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C2CE2C-5F71-ED25-170C-60CCAD1FD85D}"/>
              </a:ext>
            </a:extLst>
          </p:cNvPr>
          <p:cNvSpPr txBox="1"/>
          <p:nvPr/>
        </p:nvSpPr>
        <p:spPr>
          <a:xfrm>
            <a:off x="588962" y="1441451"/>
            <a:ext cx="3476626" cy="1015663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80000">
                      <a:srgbClr val="0A6BBA"/>
                    </a:gs>
                    <a:gs pos="0">
                      <a:srgbClr val="7656AD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Enable agents access to a diverse portfolio of AI models from Azure AI Foundry 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00C3AE-ADDE-FC35-1003-D0D15156A737}"/>
              </a:ext>
            </a:extLst>
          </p:cNvPr>
          <p:cNvSpPr txBox="1"/>
          <p:nvPr/>
        </p:nvSpPr>
        <p:spPr>
          <a:xfrm>
            <a:off x="588962" y="2758334"/>
            <a:ext cx="3525838" cy="258532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Utilize company knowledge on Azure: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Leverage and unlock your knowledge with Azure AI Search for your agents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RAG on vectorized indices: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Utilize custom RAG built with Azure AI Search in Azure AI Foundry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 RAG without code: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Easy intuitive experience with no 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EAAA3-2CF1-8568-CD5C-CF8043C21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546570" y="1436689"/>
            <a:ext cx="8229630" cy="4478336"/>
          </a:xfrm>
          <a:prstGeom prst="roundRect">
            <a:avLst>
              <a:gd name="adj" fmla="val 7196"/>
            </a:avLst>
          </a:prstGeom>
          <a:solidFill>
            <a:srgbClr val="194449">
              <a:alpha val="10000"/>
            </a:srgbClr>
          </a:solidFill>
          <a:ln w="19050" cap="rnd">
            <a:gradFill flip="none" rotWithShape="1">
              <a:gsLst>
                <a:gs pos="0">
                  <a:srgbClr val="7656AD"/>
                </a:gs>
                <a:gs pos="80000">
                  <a:srgbClr val="0A6BBA"/>
                </a:gs>
              </a:gsLst>
              <a:lin ang="10800000" scaled="1"/>
              <a:tileRect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37160" tIns="137160" rIns="13716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 spc="-20">
                <a:ln w="3175">
                  <a:noFill/>
                </a:ln>
                <a:gradFill>
                  <a:gsLst>
                    <a:gs pos="0">
                      <a:srgbClr val="0078D4"/>
                    </a:gs>
                    <a:gs pos="80000">
                      <a:srgbClr val="399A91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-2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80000">
                    <a:srgbClr val="399A91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" name="Picture 7" descr="A screenshot of a computer">
            <a:extLst>
              <a:ext uri="{FF2B5EF4-FFF2-40B4-BE49-F238E27FC236}">
                <a16:creationId xmlns:a16="http://schemas.microsoft.com/office/drawing/2014/main" id="{08DD5859-A40A-59AC-AA34-C6BFBD53B8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93" y="1694160"/>
            <a:ext cx="7132320" cy="3916197"/>
          </a:xfrm>
          <a:prstGeom prst="roundRect">
            <a:avLst>
              <a:gd name="adj" fmla="val 3109"/>
            </a:avLst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456CA2-2114-7C52-5385-C10DD686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4690375"/>
            <a:ext cx="27432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289774-5168-0914-C6DE-D6FF22EC6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8962" y="3688793"/>
            <a:ext cx="2743200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06187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8508E-CF35-8014-2AF8-83D6E178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Lab Scenario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1314D-06B0-8750-FEB1-50B57961810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33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C1D35A-D69B-6E35-74F9-9E0649F99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IT Device </a:t>
            </a:r>
            <a:r>
              <a:rPr lang="de-DE" dirty="0" err="1"/>
              <a:t>Ordering</a:t>
            </a:r>
            <a:endParaRPr lang="de-D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42C674-8605-F79F-20DB-0DA7F6607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Internal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ordering</a:t>
            </a:r>
            <a:r>
              <a:rPr lang="de-DE" dirty="0"/>
              <a:t> </a:t>
            </a:r>
            <a:r>
              <a:rPr lang="de-DE" dirty="0" err="1"/>
              <a:t>process</a:t>
            </a:r>
            <a:endParaRPr lang="de-DE" dirty="0"/>
          </a:p>
          <a:p>
            <a:r>
              <a:rPr lang="de-DE" dirty="0" err="1"/>
              <a:t>Employees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in </a:t>
            </a:r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pick a </a:t>
            </a:r>
            <a:r>
              <a:rPr lang="de-DE" dirty="0" err="1"/>
              <a:t>fitting</a:t>
            </a:r>
            <a:r>
              <a:rPr lang="de-DE" dirty="0"/>
              <a:t> </a:t>
            </a:r>
            <a:r>
              <a:rPr lang="de-DE" dirty="0" err="1"/>
              <a:t>laptop</a:t>
            </a:r>
            <a:endParaRPr lang="de-DE" dirty="0"/>
          </a:p>
          <a:p>
            <a:r>
              <a:rPr lang="de-DE" dirty="0"/>
              <a:t>Data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enterprise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8709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63286-4FC9-A73A-24E0-CF5E96F4B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FAFC-600B-2FD9-8733-715FBE42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02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9404-4FF5-109A-D679-A631D47DCB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Build an agent with Copilot Studio</a:t>
            </a:r>
          </a:p>
          <a:p>
            <a:endParaRPr lang="en-US" sz="3200" dirty="0">
              <a:solidFill>
                <a:schemeClr val="accent1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https://aka.ms/scs25-copilot-studio</a:t>
            </a:r>
            <a:r>
              <a:rPr lang="en-US" sz="3200" dirty="0">
                <a:solidFill>
                  <a:schemeClr val="accent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4196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4" name="图片占位符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图片占位符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图片占位符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31280" y="2119250"/>
            <a:ext cx="5028261" cy="959883"/>
          </a:xfrm>
        </p:spPr>
        <p:txBody>
          <a:bodyPr/>
          <a:lstStyle/>
          <a:p>
            <a:r>
              <a:rPr lang="en-US" dirty="0"/>
              <a:t>Please provide feedback</a:t>
            </a:r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Office 主题​​">
  <a:themeElements>
    <a:clrScheme name="Custom 4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00E0D0"/>
      </a:accent2>
      <a:accent3>
        <a:srgbClr val="DCD3CC"/>
      </a:accent3>
      <a:accent4>
        <a:srgbClr val="00E0D0"/>
      </a:accent4>
      <a:accent5>
        <a:srgbClr val="44668D"/>
      </a:accent5>
      <a:accent6>
        <a:srgbClr val="0F253E"/>
      </a:accent6>
      <a:hlink>
        <a:srgbClr val="AEC0D9"/>
      </a:hlink>
      <a:folHlink>
        <a:srgbClr val="00E0D0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S2025 - PowerPoint Template" id="{E24148D4-1C09-478C-9911-46D0A29B1092}" vid="{5764C6EE-8AB9-4181-B44A-AB4CD91C6FDE}"/>
    </a:ext>
  </a:extLst>
</a:theme>
</file>

<file path=ppt/theme/theme2.xml><?xml version="1.0" encoding="utf-8"?>
<a:theme xmlns:a="http://schemas.openxmlformats.org/drawingml/2006/main" name="1_Microsoft AI Tour 16:9 Template Light">
  <a:themeElements>
    <a:clrScheme name="Custom 44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2A446F"/>
      </a:accent3>
      <a:accent4>
        <a:srgbClr val="BF9474"/>
      </a:accent4>
      <a:accent5>
        <a:srgbClr val="8661C5"/>
      </a:accent5>
      <a:accent6>
        <a:srgbClr val="B1B3B3"/>
      </a:accent6>
      <a:hlink>
        <a:srgbClr val="0078D4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6" id="{BC181922-949A-CF42-AE2C-F615C57AD510}" vid="{782B1D66-57CB-D643-ABCB-5CC51FC88270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D91AD582865DC4FAE90A3B70C57AA05" ma:contentTypeVersion="11" ma:contentTypeDescription="Create a new document." ma:contentTypeScope="" ma:versionID="c31e652b9f79f83837c498a3efb172ba">
  <xsd:schema xmlns:xsd="http://www.w3.org/2001/XMLSchema" xmlns:xs="http://www.w3.org/2001/XMLSchema" xmlns:p="http://schemas.microsoft.com/office/2006/metadata/properties" xmlns:ns2="01fceb86-be59-4755-9138-08d251679d60" xmlns:ns3="eaae580a-ac37-41aa-906d-085ccea5f9b3" targetNamespace="http://schemas.microsoft.com/office/2006/metadata/properties" ma:root="true" ma:fieldsID="9c96b32a95387b2397c444c2a005e978" ns2:_="" ns3:_="">
    <xsd:import namespace="01fceb86-be59-4755-9138-08d251679d60"/>
    <xsd:import namespace="eaae580a-ac37-41aa-906d-085ccea5f9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fceb86-be59-4755-9138-08d251679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995c3ef-f0dd-4629-83c5-ef0ca6564a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ae580a-ac37-41aa-906d-085ccea5f9b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59a370b-db42-44c2-a162-4fcb0f508dd3}" ma:internalName="TaxCatchAll" ma:showField="CatchAllData" ma:web="eaae580a-ac37-41aa-906d-085ccea5f9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aae580a-ac37-41aa-906d-085ccea5f9b3" xsi:nil="true"/>
    <lcf76f155ced4ddcb4097134ff3c332f xmlns="01fceb86-be59-4755-9138-08d251679d6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D289803-1D18-47DF-A208-58B291C1CE7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fceb86-be59-4755-9138-08d251679d60"/>
    <ds:schemaRef ds:uri="eaae580a-ac37-41aa-906d-085ccea5f9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F156100-9533-4411-B0C0-FA18F914F7B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81503-9DEF-42F3-A99B-D5E0223E195B}">
  <ds:schemaRefs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eaae580a-ac37-41aa-906d-085ccea5f9b3"/>
    <ds:schemaRef ds:uri="01fceb86-be59-4755-9138-08d251679d60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SCS2025 - PowerPoint Template[1]</Template>
  <TotalTime>0</TotalTime>
  <Words>619</Words>
  <Application>Microsoft Office PowerPoint</Application>
  <PresentationFormat>Widescreen</PresentationFormat>
  <Paragraphs>54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等线</vt:lpstr>
      <vt:lpstr>Abadi</vt:lpstr>
      <vt:lpstr>Arial</vt:lpstr>
      <vt:lpstr>Calibri</vt:lpstr>
      <vt:lpstr>Consolas</vt:lpstr>
      <vt:lpstr>Posterama</vt:lpstr>
      <vt:lpstr>Posterama Text Black</vt:lpstr>
      <vt:lpstr>Posterama Text SemiBold</vt:lpstr>
      <vt:lpstr>Segoe Sans Display Semibold</vt:lpstr>
      <vt:lpstr>Segoe UI</vt:lpstr>
      <vt:lpstr>Segoe UI Semibold</vt:lpstr>
      <vt:lpstr>Wingdings</vt:lpstr>
      <vt:lpstr>Office 主题​​</vt:lpstr>
      <vt:lpstr>1_Microsoft AI Tour 16:9 Template Light</vt:lpstr>
      <vt:lpstr>Lab 02: Build an agent with Copilot Studio</vt:lpstr>
      <vt:lpstr>Build an agent + add YOUR data </vt:lpstr>
      <vt:lpstr>Extend with Prompts</vt:lpstr>
      <vt:lpstr>Bring Your Own Knowledge with Azure AI Search</vt:lpstr>
      <vt:lpstr>Lab Scenario</vt:lpstr>
      <vt:lpstr>IT Device Ordering</vt:lpstr>
      <vt:lpstr>Lab 02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Aaron Rendell</dc:creator>
  <cp:keywords>SCS2022; South Coast Summit</cp:keywords>
  <cp:lastModifiedBy>Daniel Laskewitz</cp:lastModifiedBy>
  <cp:revision>3</cp:revision>
  <dcterms:created xsi:type="dcterms:W3CDTF">2025-10-11T10:44:32Z</dcterms:created>
  <dcterms:modified xsi:type="dcterms:W3CDTF">2025-10-17T12:28:01Z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0x010100CD91AD582865DC4FAE90A3B70C57AA05</vt:lpwstr>
  </property>
  <property fmtid="{D5CDD505-2E9C-101B-9397-08002B2CF9AE}" pid="3" name="MediaServiceImageTags">
    <vt:lpwstr/>
  </property>
</Properties>
</file>